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8" r:id="rId3"/>
    <p:sldId id="282" r:id="rId4"/>
    <p:sldId id="283" r:id="rId5"/>
    <p:sldId id="285" r:id="rId6"/>
    <p:sldId id="286" r:id="rId7"/>
    <p:sldId id="287" r:id="rId8"/>
    <p:sldId id="288" r:id="rId9"/>
    <p:sldId id="289" r:id="rId10"/>
    <p:sldId id="290" r:id="rId11"/>
    <p:sldId id="291" r:id="rId12"/>
    <p:sldId id="292" r:id="rId13"/>
    <p:sldId id="293" r:id="rId14"/>
    <p:sldId id="294" r:id="rId15"/>
    <p:sldId id="295" r:id="rId16"/>
    <p:sldId id="296" r:id="rId17"/>
    <p:sldId id="297" r:id="rId18"/>
    <p:sldId id="298" r:id="rId19"/>
    <p:sldId id="299" r:id="rId20"/>
    <p:sldId id="300" r:id="rId21"/>
    <p:sldId id="302" r:id="rId22"/>
    <p:sldId id="301" r:id="rId23"/>
    <p:sldId id="303" r:id="rId24"/>
    <p:sldId id="304" r:id="rId25"/>
    <p:sldId id="305" r:id="rId26"/>
    <p:sldId id="306" r:id="rId27"/>
    <p:sldId id="307" r:id="rId28"/>
    <p:sldId id="308" r:id="rId29"/>
    <p:sldId id="309" r:id="rId30"/>
    <p:sldId id="310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-84" y="-4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ED20538-E9E6-47A2-BF09-369EE913A2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4E8AA012-D68E-4534-BE60-E4AF41FEE4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A3BADDC-EA1A-45BC-82EE-0759639E2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95654-4221-471C-ACD1-24ECB670AEC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01C25E4-F832-4D1B-AC10-B5B966F20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A5F7C0A-9D7F-4392-B8C3-00FFAE29B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E36DC-00F1-4AF5-9155-DA4E3BF8B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366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19273C4-10F1-4858-91AC-900A383D6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FDCFD868-EEBA-49FE-A304-DC9AD1B351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6FDBC6B-E5DB-4907-8001-568E74C65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95654-4221-471C-ACD1-24ECB670AEC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0B65053-F600-43E6-825C-C21DA63DC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B6CF8A3-CA94-42C9-9080-9B283EF17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E36DC-00F1-4AF5-9155-DA4E3BF8B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680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BA4E1AB2-4550-49E1-82E8-DEC0F61C87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8A19DB89-65EC-4C52-873C-E582B1F52C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1CA4CAF-ABDB-4BEF-9219-B6981954E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95654-4221-471C-ACD1-24ECB670AEC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5C231A0-6FB8-4449-8A9B-772C075E2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036DB72-BA92-40D8-8BA8-59C3715B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E36DC-00F1-4AF5-9155-DA4E3BF8B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597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CF9BDA4-5D65-41F0-8C7D-EEF55BA39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0363944-C759-4352-8300-2EE1CDA84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C062EE5-D6F5-4815-A2F3-AA12AFE11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95654-4221-471C-ACD1-24ECB670AEC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A30648F-E7D7-40DB-A762-7C9A170F9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922E70E-891D-4652-8604-59F3E5D4F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E36DC-00F1-4AF5-9155-DA4E3BF8B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503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1276A41-E250-4578-9EA4-6688BBF74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B1D0548-5DF7-452F-B517-F4F5C55ECD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8562067-B02E-4B4C-8361-57CD019AD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95654-4221-471C-ACD1-24ECB670AEC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C949F86-1006-49C9-96F0-8EAC32C20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0BFA21C-BD86-4E1B-BB83-3D2822D6E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E36DC-00F1-4AF5-9155-DA4E3BF8B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869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8CAE37B-83AD-4561-A1BD-3957ECB2F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4791429-E6E7-4460-903B-4F8BBEA8E6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E5AE3025-0F44-4C9C-B231-FB9D909ACB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ACC97F2-E573-4AA8-9A7C-B6DF71C4C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95654-4221-471C-ACD1-24ECB670AEC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D712825-5991-42B1-BD23-00DB1FD1D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9424BEE-586F-4CDD-A187-7FB06470A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E36DC-00F1-4AF5-9155-DA4E3BF8B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262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E7B5979-01C3-48CD-AA5F-822D963BF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FA42B9B-D8C5-44E8-BF3E-BA5966780A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7364139A-6B07-4758-B6EF-A8617A886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79AA0503-AF6C-4AD8-957B-DB022AE3DB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F6E429EB-899E-4885-89AD-7C766DF653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C3C8A550-C26E-4EF5-8201-77D5DA12C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95654-4221-471C-ACD1-24ECB670AEC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56B58C2E-D287-4E21-BF99-69A2FF93E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7128B5C3-1866-4939-9597-E5C738A9E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E36DC-00F1-4AF5-9155-DA4E3BF8B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929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2B947B9-0D77-4626-91F2-FC68DEDB7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097064E1-BA3E-4A3B-874F-55B6A4C24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95654-4221-471C-ACD1-24ECB670AEC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35D18DFA-3A29-43A7-9162-DAE5E31B9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40F49D1-CAA4-490E-899D-AC97748BC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E36DC-00F1-4AF5-9155-DA4E3BF8B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961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FD056765-053D-42C4-AAAE-54D9DA031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95654-4221-471C-ACD1-24ECB670AEC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34B9281F-C681-40A7-B568-EBD14A852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9A796F1-3F8A-4D1F-9229-4852ED955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E36DC-00F1-4AF5-9155-DA4E3BF8B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220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E8C6F39-CD16-49EC-ABC9-22F5C59B8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1600EF9-3BF7-45FA-AE9C-3BDEC1EA02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140CB25-A0C5-4AAE-BF12-5BAC9DEE5F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1DACE944-8B52-413B-8757-A7BF02604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95654-4221-471C-ACD1-24ECB670AEC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DA169413-09A4-4A7B-A112-62198FB0E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F279C5C-2E33-423A-AA90-EBC604B47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E36DC-00F1-4AF5-9155-DA4E3BF8B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08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A50662F-5912-4C41-9FD7-3208C9F7C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5441147D-FB15-495B-A3DD-27F5BAC5BB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6DC9980A-A63B-4EEB-A4EA-519FF23AA2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CEA34087-E607-4A61-B3EE-0F0BE4885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95654-4221-471C-ACD1-24ECB670AEC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B2B8BC1-8CEE-46BF-9082-098D5D039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3CDCD31-48BC-498B-A297-C24E355B9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E36DC-00F1-4AF5-9155-DA4E3BF8B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133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9000">
              <a:schemeClr val="accent3">
                <a:lumMod val="5000"/>
                <a:lumOff val="95000"/>
              </a:schemeClr>
            </a:gs>
            <a:gs pos="54000">
              <a:schemeClr val="bg1">
                <a:alpha val="9000"/>
                <a:lumMod val="74000"/>
                <a:lumOff val="26000"/>
              </a:schemeClr>
            </a:gs>
            <a:gs pos="71000">
              <a:schemeClr val="bg1">
                <a:lumMod val="95000"/>
              </a:schemeClr>
            </a:gs>
            <a:gs pos="87000">
              <a:schemeClr val="bg1">
                <a:lumMod val="95000"/>
              </a:scheme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E6779830-8920-4977-A679-635AF3959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75FF502-AE3C-436B-8412-C12DF9CB9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BEC8185-4883-48F4-A17B-F486E6C5D5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95654-4221-471C-ACD1-24ECB670AEC3}" type="datetimeFigureOut">
              <a:rPr lang="en-US" smtClean="0"/>
              <a:t>10/31/2018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27BD8E7-4D5E-4276-B930-8D7B4E280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6348C17-6314-4F5D-AADA-94D96BC0B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CE36DC-00F1-4AF5-9155-DA4E3BF8B6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149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9E78A74-4DF3-467B-8EAC-205FD754AF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1122362"/>
            <a:ext cx="12191999" cy="304598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IP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Subnetting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 – Zero to Hero</a:t>
            </a:r>
            <a:br>
              <a:rPr lang="en-US" dirty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</a:br>
            <a:r>
              <a:rPr lang="en-US" dirty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/>
            </a:r>
            <a:br>
              <a:rPr lang="en-US" dirty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</a:br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IP Summarization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8CA80B71-6D35-4CBA-9EDB-3AC12FF2B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01266"/>
            <a:ext cx="9144000" cy="1655762"/>
          </a:xfrm>
        </p:spPr>
        <p:txBody>
          <a:bodyPr/>
          <a:lstStyle/>
          <a:p>
            <a:endParaRPr lang="en-US"/>
          </a:p>
          <a:p>
            <a:endParaRPr lang="en-US"/>
          </a:p>
          <a:p>
            <a:r>
              <a:rPr lang="en-US" i="1">
                <a:solidFill>
                  <a:schemeClr val="bg1">
                    <a:lumMod val="50000"/>
                  </a:schemeClr>
                </a:solidFill>
              </a:rPr>
              <a:t>CyberQuince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FC7790E0-F9D9-49E0-9F83-A51FBC01B779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922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dumajstorovic\Desktop\Majstor Dunja\Udemmy\01 IP Subnetting - Zero to Hero v3\Section 3 - Subnetting\Images\4 a7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" y="1981200"/>
            <a:ext cx="8686800" cy="4076700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TextBox 4"/>
          <p:cNvSpPr txBox="1"/>
          <p:nvPr/>
        </p:nvSpPr>
        <p:spPr>
          <a:xfrm>
            <a:off x="6778463" y="1483577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192.168.1.0/</a:t>
            </a:r>
            <a:endParaRPr lang="sr-Latn-RS" sz="2400" b="1" dirty="0"/>
          </a:p>
        </p:txBody>
      </p:sp>
    </p:spTree>
    <p:extLst>
      <p:ext uri="{BB962C8B-B14F-4D97-AF65-F5344CB8AC3E}">
        <p14:creationId xmlns:p14="http://schemas.microsoft.com/office/powerpoint/2010/main" val="838891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dumajstorovic\Desktop\Majstor Dunja\Udemmy\01 IP Subnetting - Zero to Hero v3\Section 3 - Subnetting\Images\4 a7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" y="1981200"/>
            <a:ext cx="8686800" cy="4076700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TextBox 4"/>
          <p:cNvSpPr txBox="1"/>
          <p:nvPr/>
        </p:nvSpPr>
        <p:spPr>
          <a:xfrm>
            <a:off x="6778463" y="1483577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192.168.1.0/</a:t>
            </a:r>
            <a:endParaRPr lang="sr-Latn-R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095999" y="438149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192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2042256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dumajstorovic\Desktop\Majstor Dunja\Udemmy\01 IP Subnetting - Zero to Hero v3\Section 3 - Subnetting\Images\4 a7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" y="1981200"/>
            <a:ext cx="8686800" cy="4076700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TextBox 4"/>
          <p:cNvSpPr txBox="1"/>
          <p:nvPr/>
        </p:nvSpPr>
        <p:spPr>
          <a:xfrm>
            <a:off x="6778463" y="1483577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192.168.1.0/</a:t>
            </a:r>
            <a:endParaRPr lang="sr-Latn-R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095999" y="438149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192.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30443150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dumajstorovic\Desktop\Majstor Dunja\Udemmy\01 IP Subnetting - Zero to Hero v3\Section 3 - Subnetting\Images\4 a7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" y="1981200"/>
            <a:ext cx="8686800" cy="4076700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TextBox 4"/>
          <p:cNvSpPr txBox="1"/>
          <p:nvPr/>
        </p:nvSpPr>
        <p:spPr>
          <a:xfrm>
            <a:off x="6778463" y="1483577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192.168.1.0/</a:t>
            </a:r>
            <a:endParaRPr lang="sr-Latn-R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095999" y="438149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192.168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30443150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dumajstorovic\Desktop\Majstor Dunja\Udemmy\01 IP Subnetting - Zero to Hero v3\Section 3 - Subnetting\Images\4 a7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" y="1981200"/>
            <a:ext cx="8686800" cy="4076700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TextBox 4"/>
          <p:cNvSpPr txBox="1"/>
          <p:nvPr/>
        </p:nvSpPr>
        <p:spPr>
          <a:xfrm>
            <a:off x="6778463" y="1483577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192.168.1.0/</a:t>
            </a:r>
            <a:endParaRPr lang="sr-Latn-R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095999" y="438149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192.168.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30443150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dumajstorovic\Desktop\Majstor Dunja\Udemmy\01 IP Subnetting - Zero to Hero v3\Section 3 - Subnetting\Images\4 a7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" y="1981200"/>
            <a:ext cx="8686800" cy="4076700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TextBox 4"/>
          <p:cNvSpPr txBox="1"/>
          <p:nvPr/>
        </p:nvSpPr>
        <p:spPr>
          <a:xfrm>
            <a:off x="6778463" y="1483577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192.168.1.0/</a:t>
            </a:r>
            <a:endParaRPr lang="sr-Latn-R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095999" y="438149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192.168.1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30443150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dumajstorovic\Desktop\Majstor Dunja\Udemmy\01 IP Subnetting - Zero to Hero v3\Section 3 - Subnetting\Images\4 a7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" y="1981200"/>
            <a:ext cx="8686800" cy="4076700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TextBox 4"/>
          <p:cNvSpPr txBox="1"/>
          <p:nvPr/>
        </p:nvSpPr>
        <p:spPr>
          <a:xfrm>
            <a:off x="6778463" y="1483577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192.168.1.0/</a:t>
            </a:r>
            <a:endParaRPr lang="sr-Latn-R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095999" y="438149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192.168.1.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30443150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dumajstorovic\Desktop\Majstor Dunja\Udemmy\01 IP Subnetting - Zero to Hero v3\Section 3 - Subnetting\Images\4 a7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" y="1981200"/>
            <a:ext cx="8686800" cy="4076700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TextBox 4"/>
          <p:cNvSpPr txBox="1"/>
          <p:nvPr/>
        </p:nvSpPr>
        <p:spPr>
          <a:xfrm>
            <a:off x="6778463" y="1483577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192.168.1.0/</a:t>
            </a:r>
            <a:endParaRPr lang="sr-Latn-R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095999" y="438149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192.168.1. 00000000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23158941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dumajstorovic\Desktop\Majstor Dunja\Udemmy\01 IP Subnetting - Zero to Hero v3\Section 3 - Subnetting\Images\4 a7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" y="1981200"/>
            <a:ext cx="8686800" cy="4076700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TextBox 4"/>
          <p:cNvSpPr txBox="1"/>
          <p:nvPr/>
        </p:nvSpPr>
        <p:spPr>
          <a:xfrm>
            <a:off x="6778463" y="1483577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192.168.1.0/</a:t>
            </a:r>
            <a:endParaRPr lang="sr-Latn-R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095999" y="438149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192.168.1</a:t>
            </a:r>
            <a:r>
              <a:rPr lang="en-US" dirty="0" smtClean="0"/>
              <a:t>. 00000000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16165344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dumajstorovic\Desktop\Majstor Dunja\Udemmy\01 IP Subnetting - Zero to Hero v3\Section 3 - Subnetting\Images\4 a7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" y="1981200"/>
            <a:ext cx="8686800" cy="4076700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TextBox 4"/>
          <p:cNvSpPr txBox="1"/>
          <p:nvPr/>
        </p:nvSpPr>
        <p:spPr>
          <a:xfrm>
            <a:off x="6778463" y="1483577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192.168.1.0/</a:t>
            </a:r>
            <a:endParaRPr lang="sr-Latn-R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095999" y="438149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192.168.1</a:t>
            </a:r>
            <a:r>
              <a:rPr lang="en-US" dirty="0" smtClean="0"/>
              <a:t>. 00101011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1546733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C:\Users\dumajstorovic\Desktop\Majstor Dunja\Udemmy\01 IP Subnetting - Zero to Hero v3\Section 3 - Subnetting\Images\4 a1 png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833"/>
          <a:stretch/>
        </p:blipFill>
        <p:spPr bwMode="auto">
          <a:xfrm>
            <a:off x="217029" y="2136335"/>
            <a:ext cx="9184146" cy="3855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2870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dumajstorovic\Desktop\Majstor Dunja\Udemmy\01 IP Subnetting - Zero to Hero v3\Section 3 - Subnetting\Images\4 a7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" y="1981200"/>
            <a:ext cx="8686800" cy="4076700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TextBox 4"/>
          <p:cNvSpPr txBox="1"/>
          <p:nvPr/>
        </p:nvSpPr>
        <p:spPr>
          <a:xfrm>
            <a:off x="6778463" y="1483577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192.168.1.0/</a:t>
            </a:r>
            <a:endParaRPr lang="sr-Latn-R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095999" y="438149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192.168.1</a:t>
            </a:r>
            <a:r>
              <a:rPr lang="en-US" dirty="0" smtClean="0"/>
              <a:t>. </a:t>
            </a:r>
            <a:r>
              <a:rPr lang="en-US" dirty="0"/>
              <a:t>00101011</a:t>
            </a:r>
            <a:endParaRPr lang="sr-Latn-RS" dirty="0"/>
          </a:p>
        </p:txBody>
      </p:sp>
      <p:sp>
        <p:nvSpPr>
          <p:cNvPr id="8" name="Right Brace 7"/>
          <p:cNvSpPr/>
          <p:nvPr/>
        </p:nvSpPr>
        <p:spPr>
          <a:xfrm rot="5400000">
            <a:off x="7767187" y="424551"/>
            <a:ext cx="84244" cy="659608"/>
          </a:xfrm>
          <a:prstGeom prst="rightBrace">
            <a:avLst>
              <a:gd name="adj1" fmla="val 83709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9" name="TextBox 8"/>
          <p:cNvSpPr txBox="1"/>
          <p:nvPr/>
        </p:nvSpPr>
        <p:spPr>
          <a:xfrm>
            <a:off x="7600311" y="783223"/>
            <a:ext cx="521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  <a:r>
              <a:rPr lang="en-US" dirty="0" smtClean="0"/>
              <a:t>3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11582712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dumajstorovic\Desktop\Majstor Dunja\Udemmy\01 IP Subnetting - Zero to Hero v3\Section 3 - Subnetting\Images\4 a7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" y="1981200"/>
            <a:ext cx="8686800" cy="4076700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TextBox 4"/>
          <p:cNvSpPr txBox="1"/>
          <p:nvPr/>
        </p:nvSpPr>
        <p:spPr>
          <a:xfrm>
            <a:off x="6778463" y="1483577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192.168.1.0/</a:t>
            </a:r>
            <a:endParaRPr lang="sr-Latn-R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095999" y="438149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192.168.1</a:t>
            </a:r>
            <a:r>
              <a:rPr lang="en-US" dirty="0" smtClean="0"/>
              <a:t>. </a:t>
            </a:r>
            <a:r>
              <a:rPr lang="en-US" u="sng" dirty="0"/>
              <a:t>00</a:t>
            </a:r>
            <a:r>
              <a:rPr lang="en-US" dirty="0"/>
              <a:t>101011</a:t>
            </a:r>
            <a:endParaRPr lang="sr-Latn-RS" dirty="0"/>
          </a:p>
        </p:txBody>
      </p:sp>
      <p:sp>
        <p:nvSpPr>
          <p:cNvPr id="8" name="Right Brace 7"/>
          <p:cNvSpPr/>
          <p:nvPr/>
        </p:nvSpPr>
        <p:spPr>
          <a:xfrm rot="5400000">
            <a:off x="7767187" y="424551"/>
            <a:ext cx="84244" cy="659608"/>
          </a:xfrm>
          <a:prstGeom prst="rightBrace">
            <a:avLst>
              <a:gd name="adj1" fmla="val 83709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9" name="TextBox 8"/>
          <p:cNvSpPr txBox="1"/>
          <p:nvPr/>
        </p:nvSpPr>
        <p:spPr>
          <a:xfrm>
            <a:off x="7600311" y="783223"/>
            <a:ext cx="521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  <a:r>
              <a:rPr lang="en-US" dirty="0" smtClean="0"/>
              <a:t>3</a:t>
            </a:r>
            <a:endParaRPr lang="sr-Latn-RS" dirty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7335952" y="759117"/>
            <a:ext cx="0" cy="39343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65133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6176962" y="533400"/>
            <a:ext cx="1283493" cy="220955"/>
          </a:xfrm>
          <a:prstGeom prst="rect">
            <a:avLst/>
          </a:prstGeom>
          <a:solidFill>
            <a:schemeClr val="accent1">
              <a:lumMod val="40000"/>
              <a:lumOff val="6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pic>
        <p:nvPicPr>
          <p:cNvPr id="8194" name="Picture 2" descr="C:\Users\dumajstorovic\Desktop\Majstor Dunja\Udemmy\01 IP Subnetting - Zero to Hero v3\Section 3 - Subnetting\Images\4 a7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" y="1981200"/>
            <a:ext cx="8686800" cy="4076700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TextBox 4"/>
          <p:cNvSpPr txBox="1"/>
          <p:nvPr/>
        </p:nvSpPr>
        <p:spPr>
          <a:xfrm>
            <a:off x="6778463" y="1483577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192.168.1.0/</a:t>
            </a:r>
            <a:endParaRPr lang="sr-Latn-R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095999" y="438149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192.168.1</a:t>
            </a:r>
            <a:r>
              <a:rPr lang="en-US" dirty="0" smtClean="0"/>
              <a:t>. </a:t>
            </a:r>
            <a:r>
              <a:rPr lang="en-US" u="sng" dirty="0"/>
              <a:t>00</a:t>
            </a:r>
            <a:r>
              <a:rPr lang="en-US" dirty="0"/>
              <a:t>101011</a:t>
            </a:r>
            <a:endParaRPr lang="sr-Latn-RS" dirty="0"/>
          </a:p>
        </p:txBody>
      </p:sp>
      <p:sp>
        <p:nvSpPr>
          <p:cNvPr id="8" name="Right Brace 7"/>
          <p:cNvSpPr/>
          <p:nvPr/>
        </p:nvSpPr>
        <p:spPr>
          <a:xfrm rot="5400000">
            <a:off x="7767187" y="424551"/>
            <a:ext cx="84244" cy="659608"/>
          </a:xfrm>
          <a:prstGeom prst="rightBrace">
            <a:avLst>
              <a:gd name="adj1" fmla="val 83709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9" name="TextBox 8"/>
          <p:cNvSpPr txBox="1"/>
          <p:nvPr/>
        </p:nvSpPr>
        <p:spPr>
          <a:xfrm>
            <a:off x="7600311" y="783223"/>
            <a:ext cx="521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  <a:r>
              <a:rPr lang="en-US" dirty="0" smtClean="0"/>
              <a:t>3</a:t>
            </a:r>
            <a:endParaRPr lang="sr-Latn-RS" dirty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7335952" y="759117"/>
            <a:ext cx="0" cy="39343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3576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6176962" y="533400"/>
            <a:ext cx="1283493" cy="220955"/>
          </a:xfrm>
          <a:prstGeom prst="rect">
            <a:avLst/>
          </a:prstGeom>
          <a:solidFill>
            <a:schemeClr val="accent1">
              <a:lumMod val="40000"/>
              <a:lumOff val="6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pic>
        <p:nvPicPr>
          <p:cNvPr id="8194" name="Picture 2" descr="C:\Users\dumajstorovic\Desktop\Majstor Dunja\Udemmy\01 IP Subnetting - Zero to Hero v3\Section 3 - Subnetting\Images\4 a7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" y="1981200"/>
            <a:ext cx="8686800" cy="4076700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TextBox 4"/>
          <p:cNvSpPr txBox="1"/>
          <p:nvPr/>
        </p:nvSpPr>
        <p:spPr>
          <a:xfrm>
            <a:off x="6778463" y="1483577"/>
            <a:ext cx="22131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192.168.1.0/26</a:t>
            </a:r>
            <a:endParaRPr lang="sr-Latn-R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095999" y="438149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192.168.1</a:t>
            </a:r>
            <a:r>
              <a:rPr lang="en-US" dirty="0" smtClean="0"/>
              <a:t>. </a:t>
            </a:r>
            <a:r>
              <a:rPr lang="en-US" u="sng" dirty="0"/>
              <a:t>00</a:t>
            </a:r>
            <a:r>
              <a:rPr lang="en-US" dirty="0"/>
              <a:t>101011</a:t>
            </a:r>
            <a:endParaRPr lang="sr-Latn-RS" dirty="0"/>
          </a:p>
        </p:txBody>
      </p:sp>
      <p:sp>
        <p:nvSpPr>
          <p:cNvPr id="8" name="Right Brace 7"/>
          <p:cNvSpPr/>
          <p:nvPr/>
        </p:nvSpPr>
        <p:spPr>
          <a:xfrm rot="5400000">
            <a:off x="7767187" y="424551"/>
            <a:ext cx="84244" cy="659608"/>
          </a:xfrm>
          <a:prstGeom prst="rightBrace">
            <a:avLst>
              <a:gd name="adj1" fmla="val 83709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9" name="TextBox 8"/>
          <p:cNvSpPr txBox="1"/>
          <p:nvPr/>
        </p:nvSpPr>
        <p:spPr>
          <a:xfrm>
            <a:off x="7600311" y="783223"/>
            <a:ext cx="521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  <a:r>
              <a:rPr lang="en-US" dirty="0" smtClean="0"/>
              <a:t>3</a:t>
            </a:r>
            <a:endParaRPr lang="sr-Latn-RS" dirty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7335952" y="759117"/>
            <a:ext cx="0" cy="39343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7441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dumajstorovic\Desktop\Majstor Dunja\Udemmy\01 IP Subnetting - Zero to Hero v3\Section 3 - Subnetting\Images\4 a8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/>
          <p:cNvSpPr/>
          <p:nvPr/>
        </p:nvSpPr>
        <p:spPr>
          <a:xfrm>
            <a:off x="6176962" y="533400"/>
            <a:ext cx="1283493" cy="220955"/>
          </a:xfrm>
          <a:prstGeom prst="rect">
            <a:avLst/>
          </a:prstGeom>
          <a:solidFill>
            <a:schemeClr val="accent1">
              <a:lumMod val="40000"/>
              <a:lumOff val="6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" y="1981200"/>
            <a:ext cx="8686800" cy="4076700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TextBox 4"/>
          <p:cNvSpPr txBox="1"/>
          <p:nvPr/>
        </p:nvSpPr>
        <p:spPr>
          <a:xfrm>
            <a:off x="6778463" y="1483577"/>
            <a:ext cx="22131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192.168.1.0/26</a:t>
            </a:r>
            <a:endParaRPr lang="sr-Latn-R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095999" y="438149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192.168.1</a:t>
            </a:r>
            <a:r>
              <a:rPr lang="en-US" dirty="0" smtClean="0"/>
              <a:t>. </a:t>
            </a:r>
            <a:r>
              <a:rPr lang="en-US" u="sng" dirty="0"/>
              <a:t>00</a:t>
            </a:r>
            <a:r>
              <a:rPr lang="en-US" dirty="0"/>
              <a:t>101011</a:t>
            </a:r>
            <a:endParaRPr lang="sr-Latn-RS" dirty="0"/>
          </a:p>
        </p:txBody>
      </p:sp>
      <p:sp>
        <p:nvSpPr>
          <p:cNvPr id="8" name="Right Brace 7"/>
          <p:cNvSpPr/>
          <p:nvPr/>
        </p:nvSpPr>
        <p:spPr>
          <a:xfrm rot="5400000">
            <a:off x="7767187" y="424551"/>
            <a:ext cx="84244" cy="659608"/>
          </a:xfrm>
          <a:prstGeom prst="rightBrace">
            <a:avLst>
              <a:gd name="adj1" fmla="val 83709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9" name="TextBox 8"/>
          <p:cNvSpPr txBox="1"/>
          <p:nvPr/>
        </p:nvSpPr>
        <p:spPr>
          <a:xfrm>
            <a:off x="7600311" y="783223"/>
            <a:ext cx="521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  <a:r>
              <a:rPr lang="en-US" dirty="0" smtClean="0"/>
              <a:t>3</a:t>
            </a:r>
            <a:endParaRPr lang="sr-Latn-RS" dirty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7335952" y="759117"/>
            <a:ext cx="0" cy="39343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29440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dumajstorovic\Desktop\Majstor Dunja\Udemmy\01 IP Subnetting - Zero to Hero v3\Section 3 - Subnetting\Images\4 a9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/>
          <p:cNvSpPr/>
          <p:nvPr/>
        </p:nvSpPr>
        <p:spPr>
          <a:xfrm>
            <a:off x="6176962" y="533400"/>
            <a:ext cx="1283493" cy="220955"/>
          </a:xfrm>
          <a:prstGeom prst="rect">
            <a:avLst/>
          </a:prstGeom>
          <a:solidFill>
            <a:schemeClr val="accent1">
              <a:lumMod val="40000"/>
              <a:lumOff val="6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" y="1981200"/>
            <a:ext cx="8686800" cy="4076700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TextBox 4"/>
          <p:cNvSpPr txBox="1"/>
          <p:nvPr/>
        </p:nvSpPr>
        <p:spPr>
          <a:xfrm>
            <a:off x="6778463" y="1483577"/>
            <a:ext cx="22131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192.168.1.0/26</a:t>
            </a:r>
            <a:endParaRPr lang="sr-Latn-R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095999" y="438149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192.168.1</a:t>
            </a:r>
            <a:r>
              <a:rPr lang="en-US" dirty="0" smtClean="0"/>
              <a:t>. </a:t>
            </a:r>
            <a:r>
              <a:rPr lang="en-US" u="sng" dirty="0"/>
              <a:t>00</a:t>
            </a:r>
            <a:r>
              <a:rPr lang="en-US" dirty="0"/>
              <a:t>101011</a:t>
            </a:r>
            <a:endParaRPr lang="sr-Latn-RS" dirty="0"/>
          </a:p>
        </p:txBody>
      </p:sp>
      <p:sp>
        <p:nvSpPr>
          <p:cNvPr id="8" name="Right Brace 7"/>
          <p:cNvSpPr/>
          <p:nvPr/>
        </p:nvSpPr>
        <p:spPr>
          <a:xfrm rot="5400000">
            <a:off x="7767187" y="424551"/>
            <a:ext cx="84244" cy="659608"/>
          </a:xfrm>
          <a:prstGeom prst="rightBrace">
            <a:avLst>
              <a:gd name="adj1" fmla="val 83709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9" name="TextBox 8"/>
          <p:cNvSpPr txBox="1"/>
          <p:nvPr/>
        </p:nvSpPr>
        <p:spPr>
          <a:xfrm>
            <a:off x="7600311" y="783223"/>
            <a:ext cx="521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  <a:r>
              <a:rPr lang="en-US" dirty="0" smtClean="0"/>
              <a:t>3</a:t>
            </a:r>
            <a:endParaRPr lang="sr-Latn-RS" dirty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7335952" y="759117"/>
            <a:ext cx="0" cy="39343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66231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dumajstorovic\Desktop\Majstor Dunja\Udemmy\01 IP Subnetting - Zero to Hero v3\Section 3 - Subnetting\Images\4 a9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/>
          <p:cNvSpPr/>
          <p:nvPr/>
        </p:nvSpPr>
        <p:spPr>
          <a:xfrm>
            <a:off x="6176962" y="533400"/>
            <a:ext cx="1283493" cy="220955"/>
          </a:xfrm>
          <a:prstGeom prst="rect">
            <a:avLst/>
          </a:prstGeom>
          <a:solidFill>
            <a:schemeClr val="accent1">
              <a:lumMod val="40000"/>
              <a:lumOff val="6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" y="1981200"/>
            <a:ext cx="8686800" cy="4076700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TextBox 4"/>
          <p:cNvSpPr txBox="1"/>
          <p:nvPr/>
        </p:nvSpPr>
        <p:spPr>
          <a:xfrm>
            <a:off x="6778463" y="1483577"/>
            <a:ext cx="22131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192.168.1.0/26</a:t>
            </a:r>
            <a:endParaRPr lang="sr-Latn-R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095999" y="438149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192.168.1</a:t>
            </a:r>
            <a:r>
              <a:rPr lang="en-US" dirty="0" smtClean="0"/>
              <a:t>. </a:t>
            </a:r>
            <a:r>
              <a:rPr lang="en-US" u="sng" dirty="0"/>
              <a:t>00</a:t>
            </a:r>
            <a:r>
              <a:rPr lang="en-US" dirty="0"/>
              <a:t>101011</a:t>
            </a:r>
            <a:endParaRPr lang="sr-Latn-RS" dirty="0"/>
          </a:p>
        </p:txBody>
      </p:sp>
      <p:sp>
        <p:nvSpPr>
          <p:cNvPr id="8" name="Right Brace 7"/>
          <p:cNvSpPr/>
          <p:nvPr/>
        </p:nvSpPr>
        <p:spPr>
          <a:xfrm rot="5400000">
            <a:off x="7767187" y="424551"/>
            <a:ext cx="84244" cy="659608"/>
          </a:xfrm>
          <a:prstGeom prst="rightBrace">
            <a:avLst>
              <a:gd name="adj1" fmla="val 83709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9" name="TextBox 8"/>
          <p:cNvSpPr txBox="1"/>
          <p:nvPr/>
        </p:nvSpPr>
        <p:spPr>
          <a:xfrm>
            <a:off x="7600311" y="783223"/>
            <a:ext cx="521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  <a:r>
              <a:rPr lang="en-US" dirty="0" smtClean="0"/>
              <a:t>3</a:t>
            </a:r>
            <a:endParaRPr lang="sr-Latn-RS" dirty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7335952" y="759117"/>
            <a:ext cx="0" cy="39343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8680338" y="1152555"/>
            <a:ext cx="398348" cy="39343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28390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dumajstorovic\Desktop\Majstor Dunja\Udemmy\01 IP Subnetting - Zero to Hero v3\Section 3 - Subnetting\Images\4 a9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/>
          <p:cNvSpPr/>
          <p:nvPr/>
        </p:nvSpPr>
        <p:spPr>
          <a:xfrm>
            <a:off x="6176962" y="533400"/>
            <a:ext cx="1283493" cy="220955"/>
          </a:xfrm>
          <a:prstGeom prst="rect">
            <a:avLst/>
          </a:prstGeom>
          <a:solidFill>
            <a:schemeClr val="accent1">
              <a:lumMod val="40000"/>
              <a:lumOff val="6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" y="1981200"/>
            <a:ext cx="8686800" cy="4076700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TextBox 4"/>
          <p:cNvSpPr txBox="1"/>
          <p:nvPr/>
        </p:nvSpPr>
        <p:spPr>
          <a:xfrm>
            <a:off x="6778463" y="1483577"/>
            <a:ext cx="22131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192.168.1.0/26</a:t>
            </a:r>
            <a:endParaRPr lang="sr-Latn-R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095999" y="438149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192.168.1</a:t>
            </a:r>
            <a:r>
              <a:rPr lang="en-US" dirty="0" smtClean="0"/>
              <a:t>. </a:t>
            </a:r>
            <a:r>
              <a:rPr lang="en-US" u="sng" dirty="0"/>
              <a:t>00</a:t>
            </a:r>
            <a:r>
              <a:rPr lang="en-US" dirty="0"/>
              <a:t>101011</a:t>
            </a:r>
            <a:endParaRPr lang="sr-Latn-RS" dirty="0"/>
          </a:p>
        </p:txBody>
      </p:sp>
      <p:sp>
        <p:nvSpPr>
          <p:cNvPr id="8" name="Right Brace 7"/>
          <p:cNvSpPr/>
          <p:nvPr/>
        </p:nvSpPr>
        <p:spPr>
          <a:xfrm rot="5400000">
            <a:off x="7767187" y="424551"/>
            <a:ext cx="84244" cy="659608"/>
          </a:xfrm>
          <a:prstGeom prst="rightBrace">
            <a:avLst>
              <a:gd name="adj1" fmla="val 83709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9" name="TextBox 8"/>
          <p:cNvSpPr txBox="1"/>
          <p:nvPr/>
        </p:nvSpPr>
        <p:spPr>
          <a:xfrm>
            <a:off x="7600311" y="783223"/>
            <a:ext cx="521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  <a:r>
              <a:rPr lang="en-US" dirty="0" smtClean="0"/>
              <a:t>3</a:t>
            </a:r>
            <a:endParaRPr lang="sr-Latn-RS" dirty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7335952" y="759117"/>
            <a:ext cx="0" cy="39343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8680338" y="1152555"/>
            <a:ext cx="398348" cy="39343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853657" y="734005"/>
            <a:ext cx="2741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192.168.1.1 – 192.168.1.63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19871106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dumajstorovic\Desktop\Majstor Dunja\Udemmy\01 IP Subnetting - Zero to Hero v3\Section 3 - Subnetting\Images\4 a9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/>
          <p:cNvSpPr/>
          <p:nvPr/>
        </p:nvSpPr>
        <p:spPr>
          <a:xfrm>
            <a:off x="6176962" y="533400"/>
            <a:ext cx="1283493" cy="220955"/>
          </a:xfrm>
          <a:prstGeom prst="rect">
            <a:avLst/>
          </a:prstGeom>
          <a:solidFill>
            <a:schemeClr val="accent1">
              <a:lumMod val="40000"/>
              <a:lumOff val="6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" y="1981200"/>
            <a:ext cx="8686800" cy="4076700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TextBox 4"/>
          <p:cNvSpPr txBox="1"/>
          <p:nvPr/>
        </p:nvSpPr>
        <p:spPr>
          <a:xfrm>
            <a:off x="6778463" y="1483577"/>
            <a:ext cx="22131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192.168.1.0/26</a:t>
            </a:r>
            <a:endParaRPr lang="sr-Latn-R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095999" y="438149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192.168.1</a:t>
            </a:r>
            <a:r>
              <a:rPr lang="en-US" dirty="0" smtClean="0"/>
              <a:t>. </a:t>
            </a:r>
            <a:r>
              <a:rPr lang="en-US" u="sng" dirty="0"/>
              <a:t>00</a:t>
            </a:r>
            <a:r>
              <a:rPr lang="en-US" dirty="0"/>
              <a:t>101011</a:t>
            </a:r>
            <a:endParaRPr lang="sr-Latn-RS" dirty="0"/>
          </a:p>
        </p:txBody>
      </p:sp>
      <p:sp>
        <p:nvSpPr>
          <p:cNvPr id="8" name="Right Brace 7"/>
          <p:cNvSpPr/>
          <p:nvPr/>
        </p:nvSpPr>
        <p:spPr>
          <a:xfrm rot="5400000">
            <a:off x="7767187" y="424551"/>
            <a:ext cx="84244" cy="659608"/>
          </a:xfrm>
          <a:prstGeom prst="rightBrace">
            <a:avLst>
              <a:gd name="adj1" fmla="val 83709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9" name="TextBox 8"/>
          <p:cNvSpPr txBox="1"/>
          <p:nvPr/>
        </p:nvSpPr>
        <p:spPr>
          <a:xfrm>
            <a:off x="7600311" y="783223"/>
            <a:ext cx="521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  <a:r>
              <a:rPr lang="en-US" dirty="0" smtClean="0"/>
              <a:t>3</a:t>
            </a:r>
            <a:endParaRPr lang="sr-Latn-RS" dirty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7335952" y="759117"/>
            <a:ext cx="0" cy="39343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8680338" y="1152555"/>
            <a:ext cx="398348" cy="39343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853657" y="734005"/>
            <a:ext cx="2741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192.168.1.1 – 192.168.1.63</a:t>
            </a:r>
            <a:endParaRPr lang="sr-Latn-RS" dirty="0"/>
          </a:p>
        </p:txBody>
      </p:sp>
      <p:sp>
        <p:nvSpPr>
          <p:cNvPr id="7" name="Arc 6"/>
          <p:cNvSpPr/>
          <p:nvPr/>
        </p:nvSpPr>
        <p:spPr>
          <a:xfrm rot="11285056">
            <a:off x="9109928" y="1893538"/>
            <a:ext cx="1652218" cy="3947077"/>
          </a:xfrm>
          <a:prstGeom prst="arc">
            <a:avLst>
              <a:gd name="adj1" fmla="val 16898333"/>
              <a:gd name="adj2" fmla="val 323188"/>
            </a:avLst>
          </a:prstGeom>
          <a:ln w="9525">
            <a:solidFill>
              <a:schemeClr val="tx1"/>
            </a:solidFill>
            <a:head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5725700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dumajstorovic\Desktop\Majstor Dunja\Udemmy\01 IP Subnetting - Zero to Hero v3\Section 3 - Subnetting\Images\4 a9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/>
          <p:cNvSpPr/>
          <p:nvPr/>
        </p:nvSpPr>
        <p:spPr>
          <a:xfrm>
            <a:off x="6176962" y="533400"/>
            <a:ext cx="1283493" cy="220955"/>
          </a:xfrm>
          <a:prstGeom prst="rect">
            <a:avLst/>
          </a:prstGeom>
          <a:solidFill>
            <a:schemeClr val="accent1">
              <a:lumMod val="40000"/>
              <a:lumOff val="60000"/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" y="1981200"/>
            <a:ext cx="8686800" cy="4076700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TextBox 4"/>
          <p:cNvSpPr txBox="1"/>
          <p:nvPr/>
        </p:nvSpPr>
        <p:spPr>
          <a:xfrm>
            <a:off x="6778463" y="1483577"/>
            <a:ext cx="22131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192.168.1.0/26</a:t>
            </a:r>
            <a:endParaRPr lang="sr-Latn-R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095999" y="438149"/>
            <a:ext cx="4829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192.168.1</a:t>
            </a:r>
            <a:r>
              <a:rPr lang="en-US" dirty="0" smtClean="0"/>
              <a:t>. </a:t>
            </a:r>
            <a:r>
              <a:rPr lang="en-US" u="sng" dirty="0"/>
              <a:t>00</a:t>
            </a:r>
            <a:r>
              <a:rPr lang="en-US" dirty="0"/>
              <a:t>101011</a:t>
            </a:r>
            <a:endParaRPr lang="sr-Latn-RS" dirty="0"/>
          </a:p>
        </p:txBody>
      </p:sp>
      <p:sp>
        <p:nvSpPr>
          <p:cNvPr id="8" name="Right Brace 7"/>
          <p:cNvSpPr/>
          <p:nvPr/>
        </p:nvSpPr>
        <p:spPr>
          <a:xfrm rot="5400000">
            <a:off x="7767187" y="424551"/>
            <a:ext cx="84244" cy="659608"/>
          </a:xfrm>
          <a:prstGeom prst="rightBrace">
            <a:avLst>
              <a:gd name="adj1" fmla="val 83709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9" name="TextBox 8"/>
          <p:cNvSpPr txBox="1"/>
          <p:nvPr/>
        </p:nvSpPr>
        <p:spPr>
          <a:xfrm>
            <a:off x="7600311" y="783223"/>
            <a:ext cx="521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  <a:r>
              <a:rPr lang="en-US" dirty="0" smtClean="0"/>
              <a:t>3</a:t>
            </a:r>
            <a:endParaRPr lang="sr-Latn-RS" dirty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7335952" y="759117"/>
            <a:ext cx="0" cy="39343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8680338" y="1152555"/>
            <a:ext cx="398348" cy="39343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853657" y="734005"/>
            <a:ext cx="2741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192.168.1.1 – 192.168.1.63</a:t>
            </a:r>
            <a:endParaRPr lang="sr-Latn-RS" dirty="0"/>
          </a:p>
        </p:txBody>
      </p:sp>
      <p:sp>
        <p:nvSpPr>
          <p:cNvPr id="7" name="Arc 6"/>
          <p:cNvSpPr/>
          <p:nvPr/>
        </p:nvSpPr>
        <p:spPr>
          <a:xfrm rot="11285056">
            <a:off x="9109928" y="1893538"/>
            <a:ext cx="1652218" cy="3947077"/>
          </a:xfrm>
          <a:prstGeom prst="arc">
            <a:avLst>
              <a:gd name="adj1" fmla="val 16898333"/>
              <a:gd name="adj2" fmla="val 323188"/>
            </a:avLst>
          </a:prstGeom>
          <a:ln w="9525">
            <a:solidFill>
              <a:schemeClr val="tx1"/>
            </a:solidFill>
            <a:head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16" name="TextBox 15"/>
          <p:cNvSpPr txBox="1"/>
          <p:nvPr/>
        </p:nvSpPr>
        <p:spPr>
          <a:xfrm>
            <a:off x="8937168" y="5585988"/>
            <a:ext cx="2975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192.168.1.65 – 192.168.1.127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2767324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dumajstorovic\Desktop\Majstor Dunja\Udemmy\01 IP Subnetting - Zero to Hero v3\Section 3 - Subnetting\Images\4 a2 png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918"/>
          <a:stretch/>
        </p:blipFill>
        <p:spPr bwMode="auto">
          <a:xfrm>
            <a:off x="212268" y="2173756"/>
            <a:ext cx="8950782" cy="3822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739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9E78A74-4DF3-467B-8EAC-205FD754AF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1122362"/>
            <a:ext cx="12191999" cy="304598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IP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Subnetting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 – Zero to Hero</a:t>
            </a:r>
            <a:br>
              <a:rPr lang="en-US" dirty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</a:br>
            <a:r>
              <a:rPr lang="en-US" dirty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/>
            </a:r>
            <a:br>
              <a:rPr lang="en-US" dirty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</a:br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IP Summarization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8CA80B71-6D35-4CBA-9EDB-3AC12FF2B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01266"/>
            <a:ext cx="9144000" cy="1655762"/>
          </a:xfrm>
        </p:spPr>
        <p:txBody>
          <a:bodyPr/>
          <a:lstStyle/>
          <a:p>
            <a:endParaRPr lang="en-US"/>
          </a:p>
          <a:p>
            <a:endParaRPr lang="en-US"/>
          </a:p>
          <a:p>
            <a:r>
              <a:rPr lang="en-US" i="1">
                <a:solidFill>
                  <a:schemeClr val="bg1">
                    <a:lumMod val="50000"/>
                  </a:schemeClr>
                </a:solidFill>
              </a:rPr>
              <a:t>CyberQuince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FC7790E0-F9D9-49E0-9F83-A51FBC01B779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397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C:\Users\dumajstorovic\Desktop\Majstor Dunja\Udemmy\01 IP Subnetting - Zero to Hero v3\Section 3 - Subnetting\Images\4 a3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3" y="2136058"/>
            <a:ext cx="11713198" cy="3847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dumajstorovic\Desktop\Majstor Dunja\Udemmy\01 IP Subnetting - Zero to Hero v3\Section 3 - Subnetting\Images\4 a2 png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529"/>
          <a:stretch/>
        </p:blipFill>
        <p:spPr bwMode="auto">
          <a:xfrm>
            <a:off x="230675" y="2167014"/>
            <a:ext cx="8846650" cy="3805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7843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dumajstorovic\Desktop\Majstor Dunja\Udemmy\01 IP Subnetting - Zero to Hero v3\Section 3 - Subnetting\Images\4 a5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057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3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dumajstorovic\Desktop\Majstor Dunja\Udemmy\01 IP Subnetting - Zero to Hero v3\Section 3 - Subnetting\Images\4 a6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8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dumajstorovic\Desktop\Majstor Dunja\Udemmy\01 IP Subnetting - Zero to Hero v3\Section 3 - Subnetting\Images\4 a7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15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dumajstorovic\Desktop\Majstor Dunja\Udemmy\01 IP Subnetting - Zero to Hero v3\Section 3 - Subnetting\Images\4 a7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" y="1981200"/>
            <a:ext cx="8686800" cy="4076700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800763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dumajstorovic\Desktop\Majstor Dunja\Udemmy\01 IP Subnetting - Zero to Hero v3\Section 3 - Subnetting\Images\4 a7 p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534" y="2136057"/>
            <a:ext cx="11713200" cy="384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6C340C-4AD6-4BD3-8DE5-E3A9A01A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An Example</a:t>
            </a:r>
            <a:endParaRPr lang="en-US" dirty="0">
              <a:solidFill>
                <a:schemeClr val="accent2">
                  <a:lumMod val="7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4CA08430-FF65-440D-B484-494153B964ED}"/>
              </a:ext>
            </a:extLst>
          </p:cNvPr>
          <p:cNvSpPr/>
          <p:nvPr/>
        </p:nvSpPr>
        <p:spPr>
          <a:xfrm>
            <a:off x="0" y="0"/>
            <a:ext cx="12192000" cy="148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" y="1981200"/>
            <a:ext cx="8686800" cy="4076700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RS"/>
          </a:p>
        </p:txBody>
      </p:sp>
      <p:sp>
        <p:nvSpPr>
          <p:cNvPr id="5" name="TextBox 4"/>
          <p:cNvSpPr txBox="1"/>
          <p:nvPr/>
        </p:nvSpPr>
        <p:spPr>
          <a:xfrm>
            <a:off x="6778463" y="1483577"/>
            <a:ext cx="2117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192.168.1.0/24</a:t>
            </a:r>
            <a:endParaRPr lang="sr-Latn-RS" sz="2400" b="1" dirty="0"/>
          </a:p>
        </p:txBody>
      </p:sp>
    </p:spTree>
    <p:extLst>
      <p:ext uri="{BB962C8B-B14F-4D97-AF65-F5344CB8AC3E}">
        <p14:creationId xmlns:p14="http://schemas.microsoft.com/office/powerpoint/2010/main" val="17386908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1086</TotalTime>
  <Words>174</Words>
  <Application>Microsoft Office PowerPoint</Application>
  <PresentationFormat>Custom</PresentationFormat>
  <Paragraphs>90</Paragraphs>
  <Slides>30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IP Subnetting – Zero to Hero  IP Summarization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An Example</vt:lpstr>
      <vt:lpstr>IP Subnetting – Zero to Hero  IP Summarization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Dunja Majstorovic</dc:creator>
  <cp:lastModifiedBy>Dunja Majstorovic</cp:lastModifiedBy>
  <cp:revision>33</cp:revision>
  <dcterms:created xsi:type="dcterms:W3CDTF">2018-08-25T17:51:56Z</dcterms:created>
  <dcterms:modified xsi:type="dcterms:W3CDTF">2018-10-31T07:12:35Z</dcterms:modified>
</cp:coreProperties>
</file>

<file path=docProps/thumbnail.jpeg>
</file>